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345"/>
    <a:srgbClr val="9B1A6D"/>
    <a:srgbClr val="9D3077"/>
    <a:srgbClr val="AF1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700" autoAdjust="0"/>
    <p:restoredTop sz="94615"/>
  </p:normalViewPr>
  <p:slideViewPr>
    <p:cSldViewPr snapToGrid="0" snapToObjects="1">
      <p:cViewPr>
        <p:scale>
          <a:sx n="70" d="100"/>
          <a:sy n="70" d="100"/>
        </p:scale>
        <p:origin x="523" y="-821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acade-Placeh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56" y="3125770"/>
            <a:ext cx="3931094" cy="42076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33330" y="1862189"/>
            <a:ext cx="7635968" cy="12245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9B1A6D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9889" y="2029202"/>
            <a:ext cx="763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"/>
                <a:cs typeface="Arial"/>
              </a:rPr>
              <a:t>House and Land Package $983,100*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3118" y="2630169"/>
            <a:ext cx="76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  <a:latin typeface="Arial"/>
                <a:cs typeface="Arial"/>
              </a:rPr>
              <a:t>Bedroom	4   |   Bathroom 2   |   Garage 2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045" y="3493049"/>
            <a:ext cx="37814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Jarrah 35</a:t>
            </a:r>
          </a:p>
          <a:p>
            <a:pPr algn="ctr"/>
            <a:r>
              <a:rPr lang="en-US" sz="1600" i="1" dirty="0">
                <a:solidFill>
                  <a:srgbClr val="A02345"/>
                </a:solidFill>
                <a:latin typeface="Arial"/>
                <a:cs typeface="Arial"/>
              </a:rPr>
              <a:t>Lot 324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 Kingbird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Land Size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448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Frontage: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3D85A9-6376-104C-8A93-6EC6F56A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95" y="9779589"/>
            <a:ext cx="5943600" cy="85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5225B-D0A7-C94A-A066-E7968539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596" y="5106"/>
            <a:ext cx="4371153" cy="1858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56CCA-49B4-BE41-9A3C-9073572F6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77" y="10106990"/>
            <a:ext cx="584200" cy="495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21D659-B2CE-E945-B80F-291D5BB63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161" y="10106990"/>
            <a:ext cx="635000" cy="495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0B5CB67-638A-3E40-97E3-E668856C3495}"/>
              </a:ext>
            </a:extLst>
          </p:cNvPr>
          <p:cNvSpPr/>
          <p:nvPr/>
        </p:nvSpPr>
        <p:spPr>
          <a:xfrm>
            <a:off x="4487017" y="8567123"/>
            <a:ext cx="28615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Builder: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Beachwood Homes</a:t>
            </a:r>
            <a:endParaRPr lang="en-US" sz="1400" b="1" dirty="0">
              <a:solidFill>
                <a:srgbClr val="AF1E82"/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Phone: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0409 449 841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AF1E82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A9E3B-447A-BC68-5EE8-6470DB8F4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017" y="7381028"/>
            <a:ext cx="2861547" cy="767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BB7038-9FDE-157C-7533-4D557D54D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9387862"/>
            <a:ext cx="7273858" cy="495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72A55-A434-AF34-889A-7B6B668765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7399548"/>
            <a:ext cx="4397828" cy="2017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649F0B-D0F3-DDA6-DE84-D4683E61A7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1756" y="3152891"/>
            <a:ext cx="3909865" cy="4199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DB482C-1574-7CFA-484F-794258F3F2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200" y="4540736"/>
            <a:ext cx="3117485" cy="2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Ivy Street Advertsing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Beachwood - Minta Assistant</cp:lastModifiedBy>
  <cp:revision>23</cp:revision>
  <cp:lastPrinted>2017-02-15T04:03:40Z</cp:lastPrinted>
  <dcterms:created xsi:type="dcterms:W3CDTF">2015-12-22T00:59:11Z</dcterms:created>
  <dcterms:modified xsi:type="dcterms:W3CDTF">2022-10-02T05:30:03Z</dcterms:modified>
</cp:coreProperties>
</file>