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345"/>
    <a:srgbClr val="9B1A6D"/>
    <a:srgbClr val="9D3077"/>
    <a:srgbClr val="AF1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700" autoAdjust="0"/>
    <p:restoredTop sz="94615"/>
  </p:normalViewPr>
  <p:slideViewPr>
    <p:cSldViewPr snapToGrid="0" snapToObjects="1">
      <p:cViewPr>
        <p:scale>
          <a:sx n="60" d="100"/>
          <a:sy n="60" d="100"/>
        </p:scale>
        <p:origin x="763" y="3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8"/>
            <a:ext cx="6428423" cy="229112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07" y="618556"/>
            <a:ext cx="3702646" cy="13172757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8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0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607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9093" y="3602469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7"/>
            <a:ext cx="6806565" cy="7054007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FF7-EBCD-8E46-8AF1-4B9095E533CD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1BF5-259C-FC4D-842A-2AC37EA4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4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acade-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56" y="3125770"/>
            <a:ext cx="3931094" cy="42076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33330" y="1862189"/>
            <a:ext cx="7635968" cy="122458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9B1A6D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9889" y="2029202"/>
            <a:ext cx="763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  <a:latin typeface="Arial"/>
                <a:cs typeface="Arial"/>
              </a:rPr>
              <a:t>House and Land Package $853,500*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73118" y="2630169"/>
            <a:ext cx="7635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>
                <a:solidFill>
                  <a:schemeClr val="bg1"/>
                </a:solidFill>
                <a:latin typeface="Arial"/>
                <a:cs typeface="Arial"/>
              </a:rPr>
              <a:t>Bedroom	4   |   Bathroom 2   |   Garage 2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045" y="3493049"/>
            <a:ext cx="37814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Somers 25</a:t>
            </a:r>
          </a:p>
          <a:p>
            <a:pPr algn="ctr"/>
            <a:r>
              <a:rPr lang="en-US" sz="1600" i="1" dirty="0">
                <a:solidFill>
                  <a:srgbClr val="A02345"/>
                </a:solidFill>
                <a:latin typeface="Arial"/>
                <a:cs typeface="Arial"/>
              </a:rPr>
              <a:t>Lot 323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 Kingbird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Land Size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: 448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A02345"/>
                </a:solidFill>
                <a:latin typeface="Arial"/>
                <a:cs typeface="Arial"/>
              </a:rPr>
              <a:t>Frontage: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3D85A9-6376-104C-8A93-6EC6F56A3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95" y="9779589"/>
            <a:ext cx="5943600" cy="85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5225B-D0A7-C94A-A066-E7968539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596" y="5106"/>
            <a:ext cx="4371153" cy="1858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56CCA-49B4-BE41-9A3C-9073572F6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7" y="10106990"/>
            <a:ext cx="5842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1D659-B2CE-E945-B80F-291D5BB63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61" y="10106990"/>
            <a:ext cx="635000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B5CB67-638A-3E40-97E3-E668856C3495}"/>
              </a:ext>
            </a:extLst>
          </p:cNvPr>
          <p:cNvSpPr/>
          <p:nvPr/>
        </p:nvSpPr>
        <p:spPr>
          <a:xfrm>
            <a:off x="4487017" y="8567123"/>
            <a:ext cx="28615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Builder: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Beachwood Homes</a:t>
            </a:r>
            <a:endParaRPr lang="en-US" sz="1400" b="1" dirty="0">
              <a:solidFill>
                <a:srgbClr val="AF1E82"/>
              </a:solidFill>
              <a:latin typeface="Arial"/>
              <a:cs typeface="Arial"/>
            </a:endParaRPr>
          </a:p>
          <a:p>
            <a:pPr algn="ctr"/>
            <a:r>
              <a:rPr lang="en-US" sz="1400" b="1" dirty="0">
                <a:solidFill>
                  <a:srgbClr val="AF1E82"/>
                </a:solidFill>
                <a:latin typeface="Arial"/>
                <a:cs typeface="Arial"/>
              </a:rPr>
              <a:t>Phone: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0409 449 841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AF1E82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A9E3B-447A-BC68-5EE8-6470DB8F4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7017" y="7381028"/>
            <a:ext cx="2861547" cy="767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BB7038-9FDE-157C-7533-4D557D54D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9607934"/>
            <a:ext cx="7273858" cy="275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F49087-CE2E-456F-1682-7655C3936C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354202"/>
            <a:ext cx="4365522" cy="2003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67D46-2E3F-EF56-477E-D1DFEB783A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4538680"/>
            <a:ext cx="3250756" cy="2766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A2C6FC-A456-961F-F96E-03833C8402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1755" y="3116657"/>
            <a:ext cx="3934323" cy="42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Ivy Street Advertsing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Beachwood - Minta Assistant</cp:lastModifiedBy>
  <cp:revision>20</cp:revision>
  <cp:lastPrinted>2017-02-15T04:03:40Z</cp:lastPrinted>
  <dcterms:created xsi:type="dcterms:W3CDTF">2015-12-22T00:59:11Z</dcterms:created>
  <dcterms:modified xsi:type="dcterms:W3CDTF">2022-10-02T05:36:48Z</dcterms:modified>
</cp:coreProperties>
</file>